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6545D-DE64-486D-A9CA-05E4F846B5EF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A4F12-4962-491F-BED0-E7C3344C7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A4F12-4962-491F-BED0-E7C3344C70C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B7219-B653-45EF-9B82-292370016823}" type="datetimeFigureOut">
              <a:rPr lang="en-US" smtClean="0"/>
              <a:pPr/>
              <a:t>2/17/2010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7D8F0-468F-40D9-B5DA-32AFEF0AD1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upload.wikimedia.org/wikipedia/commons/f/f7/SOA-Condylomata-acuminata-femal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f/f7/SOA-Condylomata-acuminata-femal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"/>
            <a:ext cx="6815138" cy="50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5562600"/>
            <a:ext cx="8458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u="sng" dirty="0">
                <a:hlinkClick r:id="rId4"/>
              </a:rPr>
              <a:t>http://upload.wikimedia.org/wikipedia/commons/f/f7/SOA-Condylomata-acuminata-female.jpg</a:t>
            </a:r>
            <a:endParaRPr lang="en-US" sz="1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NYU Langone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maxwee01</dc:creator>
  <cp:lastModifiedBy>maxwee01</cp:lastModifiedBy>
  <cp:revision>1</cp:revision>
  <dcterms:created xsi:type="dcterms:W3CDTF">2010-02-17T17:19:19Z</dcterms:created>
  <dcterms:modified xsi:type="dcterms:W3CDTF">2010-02-17T17:28:22Z</dcterms:modified>
</cp:coreProperties>
</file>