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266" autoAdjust="0"/>
  </p:normalViewPr>
  <p:slideViewPr>
    <p:cSldViewPr>
      <p:cViewPr varScale="1">
        <p:scale>
          <a:sx n="40" d="100"/>
          <a:sy n="40" d="100"/>
        </p:scale>
        <p:origin x="-7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6545D-DE64-486D-A9CA-05E4F846B5EF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A4F12-4962-491F-BED0-E7C3344C70C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A4F12-4962-491F-BED0-E7C3344C70C2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d/d0/SOA-Condylomata-acuminata-man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5715000"/>
            <a:ext cx="830580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hlinkClick r:id="rId3"/>
              </a:rPr>
              <a:t>http://upload.wikimedia.org/wikipedia/commons/d/d0/SOA-Condylomata-acuminata-man.jpg</a:t>
            </a:r>
            <a:endParaRPr lang="en-US" sz="1600" dirty="0"/>
          </a:p>
          <a:p>
            <a:pPr algn="ctr"/>
            <a:r>
              <a:rPr lang="en-US" sz="1600" dirty="0"/>
              <a:t> </a:t>
            </a:r>
          </a:p>
          <a:p>
            <a:pPr algn="ctr"/>
            <a:endParaRPr lang="en-US" sz="1500" dirty="0"/>
          </a:p>
        </p:txBody>
      </p:sp>
      <p:pic>
        <p:nvPicPr>
          <p:cNvPr id="7" name="Picture 6" descr="http://upload.wikimedia.org/wikipedia/commons/d/d0/SOA-Condylomata-acuminata-man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381000"/>
            <a:ext cx="685800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NYU Langone Medical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maxwee01</dc:creator>
  <cp:lastModifiedBy>maxwee01</cp:lastModifiedBy>
  <cp:revision>2</cp:revision>
  <dcterms:created xsi:type="dcterms:W3CDTF">2010-02-17T17:19:19Z</dcterms:created>
  <dcterms:modified xsi:type="dcterms:W3CDTF">2010-02-17T17:26:07Z</dcterms:modified>
</cp:coreProperties>
</file>